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62" r:id="rId5"/>
    <p:sldId id="268" r:id="rId6"/>
    <p:sldId id="263" r:id="rId7"/>
    <p:sldId id="258" r:id="rId8"/>
    <p:sldId id="264" r:id="rId9"/>
    <p:sldId id="265" r:id="rId10"/>
    <p:sldId id="266" r:id="rId11"/>
    <p:sldId id="259"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10/10/2018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10/10/2018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10/10/2018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10/10/2018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10/10/2018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10/10/2018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10/10/2018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10/10/2018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10/10/2018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EC010-F174-4DBB-B66C-6ED6D6571514}"/>
              </a:ext>
            </a:extLst>
          </p:cNvPr>
          <p:cNvSpPr>
            <a:spLocks noGrp="1"/>
          </p:cNvSpPr>
          <p:nvPr>
            <p:ph type="ctrTitle"/>
          </p:nvPr>
        </p:nvSpPr>
        <p:spPr/>
        <p:txBody>
          <a:bodyPr/>
          <a:lstStyle/>
          <a:p>
            <a:r>
              <a:rPr lang="en-US" dirty="0" err="1"/>
              <a:t>wegame</a:t>
            </a:r>
            <a:endParaRPr lang="en-US" dirty="0"/>
          </a:p>
        </p:txBody>
      </p:sp>
      <p:sp>
        <p:nvSpPr>
          <p:cNvPr id="3" name="Subtitle 2">
            <a:extLst>
              <a:ext uri="{FF2B5EF4-FFF2-40B4-BE49-F238E27FC236}">
                <a16:creationId xmlns:a16="http://schemas.microsoft.com/office/drawing/2014/main" id="{A00536E3-400D-4FF5-A34D-4AA63BA155D2}"/>
              </a:ext>
            </a:extLst>
          </p:cNvPr>
          <p:cNvSpPr>
            <a:spLocks noGrp="1"/>
          </p:cNvSpPr>
          <p:nvPr>
            <p:ph type="subTitle" idx="1"/>
          </p:nvPr>
        </p:nvSpPr>
        <p:spPr/>
        <p:txBody>
          <a:bodyPr/>
          <a:lstStyle/>
          <a:p>
            <a:r>
              <a:rPr lang="en-US" dirty="0"/>
              <a:t>10152018 Sprint#1</a:t>
            </a:r>
          </a:p>
        </p:txBody>
      </p:sp>
    </p:spTree>
    <p:extLst>
      <p:ext uri="{BB962C8B-B14F-4D97-AF65-F5344CB8AC3E}">
        <p14:creationId xmlns:p14="http://schemas.microsoft.com/office/powerpoint/2010/main" val="1343898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6A5D-01C7-42FE-8C3E-A8A96EDDCB5D}"/>
              </a:ext>
            </a:extLst>
          </p:cNvPr>
          <p:cNvSpPr>
            <a:spLocks noGrp="1"/>
          </p:cNvSpPr>
          <p:nvPr>
            <p:ph type="title"/>
          </p:nvPr>
        </p:nvSpPr>
        <p:spPr/>
        <p:txBody>
          <a:bodyPr/>
          <a:lstStyle/>
          <a:p>
            <a:r>
              <a:rPr lang="en-US" dirty="0"/>
              <a:t>character</a:t>
            </a:r>
          </a:p>
        </p:txBody>
      </p:sp>
      <p:sp>
        <p:nvSpPr>
          <p:cNvPr id="3" name="Content Placeholder 2">
            <a:extLst>
              <a:ext uri="{FF2B5EF4-FFF2-40B4-BE49-F238E27FC236}">
                <a16:creationId xmlns:a16="http://schemas.microsoft.com/office/drawing/2014/main" id="{C391B3E6-FADD-43DA-BE6D-241921722949}"/>
              </a:ext>
            </a:extLst>
          </p:cNvPr>
          <p:cNvSpPr>
            <a:spLocks noGrp="1"/>
          </p:cNvSpPr>
          <p:nvPr>
            <p:ph idx="1"/>
          </p:nvPr>
        </p:nvSpPr>
        <p:spPr/>
        <p:txBody>
          <a:bodyPr/>
          <a:lstStyle/>
          <a:p>
            <a:r>
              <a:rPr lang="en-US" dirty="0"/>
              <a:t>Pete the Penguin - main character</a:t>
            </a:r>
          </a:p>
          <a:p>
            <a:r>
              <a:rPr lang="en-US" dirty="0" err="1"/>
              <a:t>Yungchu</a:t>
            </a:r>
            <a:r>
              <a:rPr lang="en-US" dirty="0"/>
              <a:t> – polar pig</a:t>
            </a:r>
          </a:p>
          <a:p>
            <a:r>
              <a:rPr lang="en-US" dirty="0"/>
              <a:t>Jia – polar cockroach</a:t>
            </a:r>
          </a:p>
          <a:p>
            <a:r>
              <a:rPr lang="en-US" dirty="0"/>
              <a:t>Michael – security guard</a:t>
            </a:r>
          </a:p>
          <a:p>
            <a:r>
              <a:rPr lang="en-US" dirty="0"/>
              <a:t>Ryan – polar ant</a:t>
            </a:r>
          </a:p>
        </p:txBody>
      </p:sp>
    </p:spTree>
    <p:extLst>
      <p:ext uri="{BB962C8B-B14F-4D97-AF65-F5344CB8AC3E}">
        <p14:creationId xmlns:p14="http://schemas.microsoft.com/office/powerpoint/2010/main" val="3608150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03FE-4B14-4F62-8AF7-711ACABDD416}"/>
              </a:ext>
            </a:extLst>
          </p:cNvPr>
          <p:cNvSpPr>
            <a:spLocks noGrp="1"/>
          </p:cNvSpPr>
          <p:nvPr>
            <p:ph type="title"/>
          </p:nvPr>
        </p:nvSpPr>
        <p:spPr/>
        <p:txBody>
          <a:bodyPr/>
          <a:lstStyle/>
          <a:p>
            <a:r>
              <a:rPr lang="en-US" dirty="0"/>
              <a:t>3. plan</a:t>
            </a:r>
          </a:p>
        </p:txBody>
      </p:sp>
      <p:sp>
        <p:nvSpPr>
          <p:cNvPr id="3" name="Text Placeholder 2">
            <a:extLst>
              <a:ext uri="{FF2B5EF4-FFF2-40B4-BE49-F238E27FC236}">
                <a16:creationId xmlns:a16="http://schemas.microsoft.com/office/drawing/2014/main" id="{FE35E354-196B-4A15-A53C-AFBF18CA73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6375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6A5D-01C7-42FE-8C3E-A8A96EDDCB5D}"/>
              </a:ext>
            </a:extLst>
          </p:cNvPr>
          <p:cNvSpPr>
            <a:spLocks noGrp="1"/>
          </p:cNvSpPr>
          <p:nvPr>
            <p:ph type="title"/>
          </p:nvPr>
        </p:nvSpPr>
        <p:spPr/>
        <p:txBody>
          <a:bodyPr/>
          <a:lstStyle/>
          <a:p>
            <a:r>
              <a:rPr lang="en-US" dirty="0"/>
              <a:t>Plan for following two weeks..?</a:t>
            </a:r>
          </a:p>
        </p:txBody>
      </p:sp>
      <p:sp>
        <p:nvSpPr>
          <p:cNvPr id="3" name="Content Placeholder 2">
            <a:extLst>
              <a:ext uri="{FF2B5EF4-FFF2-40B4-BE49-F238E27FC236}">
                <a16:creationId xmlns:a16="http://schemas.microsoft.com/office/drawing/2014/main" id="{C391B3E6-FADD-43DA-BE6D-24192172294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3006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03FE-4B14-4F62-8AF7-711ACABDD416}"/>
              </a:ext>
            </a:extLst>
          </p:cNvPr>
          <p:cNvSpPr>
            <a:spLocks noGrp="1"/>
          </p:cNvSpPr>
          <p:nvPr>
            <p:ph type="title"/>
          </p:nvPr>
        </p:nvSpPr>
        <p:spPr/>
        <p:txBody>
          <a:bodyPr/>
          <a:lstStyle/>
          <a:p>
            <a:r>
              <a:rPr lang="en-US" dirty="0"/>
              <a:t>1. Progress</a:t>
            </a:r>
          </a:p>
        </p:txBody>
      </p:sp>
      <p:sp>
        <p:nvSpPr>
          <p:cNvPr id="3" name="Text Placeholder 2">
            <a:extLst>
              <a:ext uri="{FF2B5EF4-FFF2-40B4-BE49-F238E27FC236}">
                <a16:creationId xmlns:a16="http://schemas.microsoft.com/office/drawing/2014/main" id="{FE35E354-196B-4A15-A53C-AFBF18CA73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5692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6A5D-01C7-42FE-8C3E-A8A96EDDCB5D}"/>
              </a:ext>
            </a:extLst>
          </p:cNvPr>
          <p:cNvSpPr>
            <a:spLocks noGrp="1"/>
          </p:cNvSpPr>
          <p:nvPr>
            <p:ph type="title"/>
          </p:nvPr>
        </p:nvSpPr>
        <p:spPr/>
        <p:txBody>
          <a:bodyPr/>
          <a:lstStyle/>
          <a:p>
            <a:r>
              <a:rPr lang="en-US" dirty="0"/>
              <a:t>genre</a:t>
            </a:r>
          </a:p>
        </p:txBody>
      </p:sp>
      <p:sp>
        <p:nvSpPr>
          <p:cNvPr id="3" name="Content Placeholder 2">
            <a:extLst>
              <a:ext uri="{FF2B5EF4-FFF2-40B4-BE49-F238E27FC236}">
                <a16:creationId xmlns:a16="http://schemas.microsoft.com/office/drawing/2014/main" id="{C391B3E6-FADD-43DA-BE6D-241921722949}"/>
              </a:ext>
            </a:extLst>
          </p:cNvPr>
          <p:cNvSpPr>
            <a:spLocks noGrp="1"/>
          </p:cNvSpPr>
          <p:nvPr>
            <p:ph idx="1"/>
          </p:nvPr>
        </p:nvSpPr>
        <p:spPr/>
        <p:txBody>
          <a:bodyPr/>
          <a:lstStyle/>
          <a:p>
            <a:r>
              <a:rPr lang="en-US" dirty="0"/>
              <a:t>Action Adventure</a:t>
            </a:r>
          </a:p>
        </p:txBody>
      </p:sp>
    </p:spTree>
    <p:extLst>
      <p:ext uri="{BB962C8B-B14F-4D97-AF65-F5344CB8AC3E}">
        <p14:creationId xmlns:p14="http://schemas.microsoft.com/office/powerpoint/2010/main" val="1537867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6A5D-01C7-42FE-8C3E-A8A96EDDCB5D}"/>
              </a:ext>
            </a:extLst>
          </p:cNvPr>
          <p:cNvSpPr>
            <a:spLocks noGrp="1"/>
          </p:cNvSpPr>
          <p:nvPr>
            <p:ph type="title"/>
          </p:nvPr>
        </p:nvSpPr>
        <p:spPr/>
        <p:txBody>
          <a:bodyPr/>
          <a:lstStyle/>
          <a:p>
            <a:r>
              <a:rPr lang="en-US" dirty="0"/>
              <a:t>gameplay</a:t>
            </a:r>
          </a:p>
        </p:txBody>
      </p:sp>
      <p:pic>
        <p:nvPicPr>
          <p:cNvPr id="4" name="bandicam 2018-10-05 00-30-18-909">
            <a:hlinkClick r:id="" action="ppaction://media"/>
            <a:extLst>
              <a:ext uri="{FF2B5EF4-FFF2-40B4-BE49-F238E27FC236}">
                <a16:creationId xmlns:a16="http://schemas.microsoft.com/office/drawing/2014/main" id="{2F7C7619-DA11-4C4C-861C-76EB3708CD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44838" y="2286000"/>
            <a:ext cx="6389687" cy="3594100"/>
          </a:xfrm>
        </p:spPr>
      </p:pic>
    </p:spTree>
    <p:extLst>
      <p:ext uri="{BB962C8B-B14F-4D97-AF65-F5344CB8AC3E}">
        <p14:creationId xmlns:p14="http://schemas.microsoft.com/office/powerpoint/2010/main" val="172698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6A5D-01C7-42FE-8C3E-A8A96EDDCB5D}"/>
              </a:ext>
            </a:extLst>
          </p:cNvPr>
          <p:cNvSpPr>
            <a:spLocks noGrp="1"/>
          </p:cNvSpPr>
          <p:nvPr>
            <p:ph type="title"/>
          </p:nvPr>
        </p:nvSpPr>
        <p:spPr/>
        <p:txBody>
          <a:bodyPr/>
          <a:lstStyle/>
          <a:p>
            <a:r>
              <a:rPr lang="en-US" dirty="0"/>
              <a:t>gameplay</a:t>
            </a:r>
          </a:p>
        </p:txBody>
      </p:sp>
      <p:sp>
        <p:nvSpPr>
          <p:cNvPr id="5" name="Content Placeholder 4">
            <a:extLst>
              <a:ext uri="{FF2B5EF4-FFF2-40B4-BE49-F238E27FC236}">
                <a16:creationId xmlns:a16="http://schemas.microsoft.com/office/drawing/2014/main" id="{316AEB9D-AB70-4F6E-A606-16E6393CBF9B}"/>
              </a:ext>
            </a:extLst>
          </p:cNvPr>
          <p:cNvSpPr>
            <a:spLocks noGrp="1"/>
          </p:cNvSpPr>
          <p:nvPr>
            <p:ph idx="1"/>
          </p:nvPr>
        </p:nvSpPr>
        <p:spPr/>
        <p:txBody>
          <a:bodyPr/>
          <a:lstStyle/>
          <a:p>
            <a:r>
              <a:rPr lang="en-US" dirty="0"/>
              <a:t>Player walks around and kills zombies.</a:t>
            </a:r>
          </a:p>
          <a:p>
            <a:r>
              <a:rPr lang="en-US" dirty="0"/>
              <a:t>Level up system</a:t>
            </a:r>
          </a:p>
          <a:p>
            <a:r>
              <a:rPr lang="en-US" dirty="0"/>
              <a:t>Unlock region of the </a:t>
            </a:r>
            <a:r>
              <a:rPr lang="en-US" dirty="0" err="1"/>
              <a:t>planent</a:t>
            </a:r>
            <a:r>
              <a:rPr lang="en-US" dirty="0"/>
              <a:t>  </a:t>
            </a:r>
          </a:p>
        </p:txBody>
      </p:sp>
    </p:spTree>
    <p:extLst>
      <p:ext uri="{BB962C8B-B14F-4D97-AF65-F5344CB8AC3E}">
        <p14:creationId xmlns:p14="http://schemas.microsoft.com/office/powerpoint/2010/main" val="346807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6A5D-01C7-42FE-8C3E-A8A96EDDCB5D}"/>
              </a:ext>
            </a:extLst>
          </p:cNvPr>
          <p:cNvSpPr>
            <a:spLocks noGrp="1"/>
          </p:cNvSpPr>
          <p:nvPr>
            <p:ph type="title"/>
          </p:nvPr>
        </p:nvSpPr>
        <p:spPr/>
        <p:txBody>
          <a:bodyPr/>
          <a:lstStyle/>
          <a:p>
            <a:r>
              <a:rPr lang="en-US" dirty="0"/>
              <a:t>Pete the penguin</a:t>
            </a:r>
          </a:p>
        </p:txBody>
      </p:sp>
      <p:sp>
        <p:nvSpPr>
          <p:cNvPr id="3" name="Content Placeholder 2">
            <a:extLst>
              <a:ext uri="{FF2B5EF4-FFF2-40B4-BE49-F238E27FC236}">
                <a16:creationId xmlns:a16="http://schemas.microsoft.com/office/drawing/2014/main" id="{C391B3E6-FADD-43DA-BE6D-241921722949}"/>
              </a:ext>
            </a:extLst>
          </p:cNvPr>
          <p:cNvSpPr>
            <a:spLocks noGrp="1"/>
          </p:cNvSpPr>
          <p:nvPr>
            <p:ph idx="1"/>
          </p:nvPr>
        </p:nvSpPr>
        <p:spPr>
          <a:xfrm>
            <a:off x="1251678" y="1207363"/>
            <a:ext cx="10178322" cy="5530788"/>
          </a:xfrm>
        </p:spPr>
        <p:txBody>
          <a:bodyPr>
            <a:normAutofit lnSpcReduction="10000"/>
          </a:bodyPr>
          <a:lstStyle/>
          <a:p>
            <a:pPr marL="0" indent="0">
              <a:buNone/>
            </a:pPr>
            <a:r>
              <a:rPr lang="en-US" dirty="0"/>
              <a:t>In the year 3000, human ignorance towards the issue of extreme climate has resulted in global disasters and degrading sanitation. Global warming has worsened to the point where the majority of human beings have turned into brainless creatures due to the massive expansion of May Virus. For the past decade, scientists have been trying to secure as many animals as possible, where the animal’s brains are gradually eaten out by the May Virus. Out of all animals, penguins are one of the last surviving species in this horrible catastrophe.  As the scientists are still conducting experiments for the cure of May Virus in their lab in Irvine, California, brainless humans have broken into the lab, eating scientists and experiment subjects on their way into the underground lab space.  As the emergency alarm sounds, the head of the scientist Pete Peng decided to transfer the consciousness of the remaining scientists into their securely protected penguins in the underground laboratory. The moment Pete the Penguin opened his eyes upon his new penguin body, countless human zombies turned their heads toward him…</a:t>
            </a:r>
          </a:p>
          <a:p>
            <a:pPr marL="0" indent="0">
              <a:buNone/>
            </a:pPr>
            <a:endParaRPr lang="en-US" dirty="0"/>
          </a:p>
          <a:p>
            <a:pPr marL="0" indent="0">
              <a:buNone/>
            </a:pPr>
            <a:r>
              <a:rPr lang="en-US" dirty="0"/>
              <a:t>At last, the May Virus is exterminated by Pete the Penguin.  All animals slowly regained consciousness, whereas human civilians finally realized the significance of environmental protections. </a:t>
            </a:r>
          </a:p>
          <a:p>
            <a:pPr marL="0" indent="0">
              <a:buNone/>
            </a:pPr>
            <a:endParaRPr lang="en-US" dirty="0"/>
          </a:p>
        </p:txBody>
      </p:sp>
    </p:spTree>
    <p:extLst>
      <p:ext uri="{BB962C8B-B14F-4D97-AF65-F5344CB8AC3E}">
        <p14:creationId xmlns:p14="http://schemas.microsoft.com/office/powerpoint/2010/main" val="1716712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03FE-4B14-4F62-8AF7-711ACABDD416}"/>
              </a:ext>
            </a:extLst>
          </p:cNvPr>
          <p:cNvSpPr>
            <a:spLocks noGrp="1"/>
          </p:cNvSpPr>
          <p:nvPr>
            <p:ph type="title"/>
          </p:nvPr>
        </p:nvSpPr>
        <p:spPr/>
        <p:txBody>
          <a:bodyPr/>
          <a:lstStyle/>
          <a:p>
            <a:r>
              <a:rPr lang="en-US" dirty="0"/>
              <a:t>2. Problems</a:t>
            </a:r>
          </a:p>
        </p:txBody>
      </p:sp>
      <p:sp>
        <p:nvSpPr>
          <p:cNvPr id="3" name="Text Placeholder 2">
            <a:extLst>
              <a:ext uri="{FF2B5EF4-FFF2-40B4-BE49-F238E27FC236}">
                <a16:creationId xmlns:a16="http://schemas.microsoft.com/office/drawing/2014/main" id="{FE35E354-196B-4A15-A53C-AFBF18CA73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963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6A5D-01C7-42FE-8C3E-A8A96EDDCB5D}"/>
              </a:ext>
            </a:extLst>
          </p:cNvPr>
          <p:cNvSpPr>
            <a:spLocks noGrp="1"/>
          </p:cNvSpPr>
          <p:nvPr>
            <p:ph type="title"/>
          </p:nvPr>
        </p:nvSpPr>
        <p:spPr/>
        <p:txBody>
          <a:bodyPr/>
          <a:lstStyle/>
          <a:p>
            <a:r>
              <a:rPr lang="en-US" dirty="0"/>
              <a:t>assets</a:t>
            </a:r>
          </a:p>
        </p:txBody>
      </p:sp>
      <p:sp>
        <p:nvSpPr>
          <p:cNvPr id="3" name="Content Placeholder 2">
            <a:extLst>
              <a:ext uri="{FF2B5EF4-FFF2-40B4-BE49-F238E27FC236}">
                <a16:creationId xmlns:a16="http://schemas.microsoft.com/office/drawing/2014/main" id="{C391B3E6-FADD-43DA-BE6D-241921722949}"/>
              </a:ext>
            </a:extLst>
          </p:cNvPr>
          <p:cNvSpPr>
            <a:spLocks noGrp="1"/>
          </p:cNvSpPr>
          <p:nvPr>
            <p:ph idx="1"/>
          </p:nvPr>
        </p:nvSpPr>
        <p:spPr/>
        <p:txBody>
          <a:bodyPr/>
          <a:lstStyle/>
          <a:p>
            <a:r>
              <a:rPr lang="en-US" dirty="0"/>
              <a:t>How to solve</a:t>
            </a:r>
          </a:p>
        </p:txBody>
      </p:sp>
    </p:spTree>
    <p:extLst>
      <p:ext uri="{BB962C8B-B14F-4D97-AF65-F5344CB8AC3E}">
        <p14:creationId xmlns:p14="http://schemas.microsoft.com/office/powerpoint/2010/main" val="388240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6A5D-01C7-42FE-8C3E-A8A96EDDCB5D}"/>
              </a:ext>
            </a:extLst>
          </p:cNvPr>
          <p:cNvSpPr>
            <a:spLocks noGrp="1"/>
          </p:cNvSpPr>
          <p:nvPr>
            <p:ph type="title"/>
          </p:nvPr>
        </p:nvSpPr>
        <p:spPr/>
        <p:txBody>
          <a:bodyPr/>
          <a:lstStyle/>
          <a:p>
            <a:r>
              <a:rPr lang="en-US" dirty="0"/>
              <a:t>Game mechanics</a:t>
            </a:r>
          </a:p>
        </p:txBody>
      </p:sp>
      <p:sp>
        <p:nvSpPr>
          <p:cNvPr id="3" name="Content Placeholder 2">
            <a:extLst>
              <a:ext uri="{FF2B5EF4-FFF2-40B4-BE49-F238E27FC236}">
                <a16:creationId xmlns:a16="http://schemas.microsoft.com/office/drawing/2014/main" id="{C391B3E6-FADD-43DA-BE6D-241921722949}"/>
              </a:ext>
            </a:extLst>
          </p:cNvPr>
          <p:cNvSpPr>
            <a:spLocks noGrp="1"/>
          </p:cNvSpPr>
          <p:nvPr>
            <p:ph idx="1"/>
          </p:nvPr>
        </p:nvSpPr>
        <p:spPr/>
        <p:txBody>
          <a:bodyPr/>
          <a:lstStyle/>
          <a:p>
            <a:r>
              <a:rPr lang="en-US" dirty="0"/>
              <a:t>RPG</a:t>
            </a:r>
          </a:p>
          <a:p>
            <a:r>
              <a:rPr lang="en-US" dirty="0"/>
              <a:t>Free movement on the map, unlock each regions separately. </a:t>
            </a:r>
          </a:p>
          <a:p>
            <a:r>
              <a:rPr lang="en-US" dirty="0"/>
              <a:t>Able to attack/jump/take damage from mobs. </a:t>
            </a:r>
          </a:p>
          <a:p>
            <a:endParaRPr lang="en-US" dirty="0"/>
          </a:p>
        </p:txBody>
      </p:sp>
    </p:spTree>
    <p:extLst>
      <p:ext uri="{BB962C8B-B14F-4D97-AF65-F5344CB8AC3E}">
        <p14:creationId xmlns:p14="http://schemas.microsoft.com/office/powerpoint/2010/main" val="1414713435"/>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280</TotalTime>
  <Words>320</Words>
  <Application>Microsoft Office PowerPoint</Application>
  <PresentationFormat>Widescreen</PresentationFormat>
  <Paragraphs>29</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Gill Sans MT</vt:lpstr>
      <vt:lpstr>Impact</vt:lpstr>
      <vt:lpstr>Badge</vt:lpstr>
      <vt:lpstr>wegame</vt:lpstr>
      <vt:lpstr>1. Progress</vt:lpstr>
      <vt:lpstr>genre</vt:lpstr>
      <vt:lpstr>gameplay</vt:lpstr>
      <vt:lpstr>gameplay</vt:lpstr>
      <vt:lpstr>Pete the penguin</vt:lpstr>
      <vt:lpstr>2. Problems</vt:lpstr>
      <vt:lpstr>assets</vt:lpstr>
      <vt:lpstr>Game mechanics</vt:lpstr>
      <vt:lpstr>character</vt:lpstr>
      <vt:lpstr>3. plan</vt:lpstr>
      <vt:lpstr>Plan for following two weeks..?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wegame</dc:title>
  <dc:creator>eunbin ko</dc:creator>
  <cp:lastModifiedBy>eunbin ko</cp:lastModifiedBy>
  <cp:revision>14</cp:revision>
  <dcterms:created xsi:type="dcterms:W3CDTF">2018-10-10T03:58:06Z</dcterms:created>
  <dcterms:modified xsi:type="dcterms:W3CDTF">2018-10-10T22:37:25Z</dcterms:modified>
</cp:coreProperties>
</file>